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468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00050" y="1828800"/>
            <a:ext cx="5888736" cy="24384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00050" y="4304715"/>
            <a:ext cx="5891022" cy="23368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1219202"/>
            <a:ext cx="1543050" cy="6949017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1219202"/>
            <a:ext cx="4514850" cy="6949017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764" y="1755648"/>
            <a:ext cx="5829300" cy="1816608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7764" y="3606219"/>
            <a:ext cx="5829300" cy="2012949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473664"/>
            <a:ext cx="3030141" cy="879136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83769" y="2479677"/>
            <a:ext cx="3031331" cy="873124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42900" y="3352800"/>
            <a:ext cx="303014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3352800"/>
            <a:ext cx="303133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229350" cy="1524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685803"/>
            <a:ext cx="2057400" cy="154940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4350" y="2235200"/>
            <a:ext cx="2057400" cy="6096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681287" y="2235200"/>
            <a:ext cx="3833813" cy="6096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2374315" y="1477436"/>
            <a:ext cx="3943350" cy="54864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6003101" y="7146359"/>
            <a:ext cx="116586" cy="207264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69329"/>
            <a:ext cx="1659636" cy="211016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771713"/>
            <a:ext cx="1657350" cy="290576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057900" y="8475134"/>
            <a:ext cx="457200" cy="486833"/>
          </a:xfrm>
        </p:spPr>
        <p:txBody>
          <a:bodyPr/>
          <a:lstStyle/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2614345" y="1599356"/>
            <a:ext cx="3463290" cy="524256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7144" y="7755467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3286125" y="8293101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7144" y="-9525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3286125" y="-9525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342900" y="2580640"/>
            <a:ext cx="6172200" cy="5852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4965F38-4130-4692-87AB-C0F040D368D4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000250" y="8475134"/>
            <a:ext cx="25146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5943600" y="8475134"/>
            <a:ext cx="5715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F0F880-CED0-4F02-A869-2B0E10F667B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4263" y="269877"/>
            <a:ext cx="6885411" cy="865632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01lab9nst1217005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80" y="3214678"/>
            <a:ext cx="6072206" cy="5334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94" y="1500166"/>
            <a:ext cx="600779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Машенька </a:t>
            </a:r>
          </a:p>
          <a:p>
            <a:pPr algn="ctr"/>
            <a:r>
              <a:rPr lang="ru-RU" sz="28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городе заблудилась</a:t>
            </a:r>
            <a:endParaRPr lang="ru-RU" sz="28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94" y="8501090"/>
            <a:ext cx="607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казка по обучению безопасному поведению на дороге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nerdy-gi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60" y="6000760"/>
            <a:ext cx="2278872" cy="2071702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2051" name="Picture 3" descr="C:\Documents and Settings\Admin\Мои документы\5897723b91237379fc0cc1776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42" y="928662"/>
            <a:ext cx="2535161" cy="2286016"/>
          </a:xfrm>
          <a:prstGeom prst="ellipse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000108" y="571472"/>
            <a:ext cx="307183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08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Жили-были дед да бабка. Была у них внученька  Машенька.  Поехала однажды Маша с подружками в город. Ходит Машенька с подружками по городу, всё ей интересно. Смотрела кругом, смотрела, да и потеряла своих подружек.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643314" y="5673278"/>
            <a:ext cx="292895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08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Покачал головой инспектор и говорит: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1508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Н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e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 положено у нас в городе правил не знать, а то сразу под машину попадешь. Отвезу я тебя в школу юных инспекторов, там тебе помогут.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46" y="3428992"/>
            <a:ext cx="57864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5081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Села Машенька на скамеечку и плачет.. Идёт мимо инспектор. Видит, девочка плачет, и спрашивает::«Что с тобой  случилось, девочка? Не обидел ли тебя кто-нибудь?» 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84" y="4214810"/>
            <a:ext cx="5500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5081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Зря я не послушала дедушку и бабушку, - отвечает Машенька.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22" y="4786314"/>
            <a:ext cx="5357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Говорили они мне: :«Как же ты в городе деточка? Заблудишься - там дорог много, машины кругом, а ты и правил   дорожного движения не знаешь».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Documents and Settings\Admin\Мои документы\1_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54" y="1714480"/>
            <a:ext cx="928694" cy="24790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94" y="5214942"/>
            <a:ext cx="31432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Обязательно слушаются, только это не коробка, а светофор. Он показывает, когда двигаться машинам, а когда можно пешеходам.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А кто такие пешеходы? -  спросила Машенька.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Это люди, которые передвигаются сами, своими ногами.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94" y="785786"/>
            <a:ext cx="46434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9075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Обрадовалась Машенька. Идут они по тротуару, а Маша и спрашивает: «Почему люди двигаются в разных направлениях, а друг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другу не мешают</a:t>
            </a:r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?»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 – Потому, что движение у нас правостороннее. Все  люди идут по правой стороне, вот и не мешают друг другу.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А Машеньке все интересней становится. Видит она, стоит коробка на столбе и светится разными цветами, а машины эту коробку слушаются. Загорится зеленый свет, машины едут, красный загорится – стоят.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5365" name="Picture 5" descr="C:\Documents and Settings\Admin\Мои документы\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2250" y="5786446"/>
            <a:ext cx="2611460" cy="237807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85794" y="4572000"/>
            <a:ext cx="5786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А люди тоже эту коробку слушаются? - спрашивает Машенька 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32" y="3428992"/>
            <a:ext cx="42862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А зачем на дороге знак стоит такой странный?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 А это, Маша, знак - ремонтные работы, чтобы водитель видел, что здесь ремонтируют дорогу.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32" y="285720"/>
            <a:ext cx="5643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9075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Так значит, и я пешеход, - подумала Маша. Видит Маша, по дороге знаки какие-то нарисованы и спрашивает: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А это что за рисунки на дороге развешаны, для чего они нужны? На что ей инспектор отвечает: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56" y="1428728"/>
            <a:ext cx="58579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Это, Маша, знаки, которые помогают и пешеходам и водителям. Вот видишь,  знак  пешеходный  переход, он  обозначает,  что здесь водителю надо быть  внимательным и пропустить пешехода, пока тот перейдет дорогу. Удивилась Маша, как умно все придумано. Идут они дальше, видит Машенька на дороге знак установлен, а на  знаке люди с лопатами нарисованы и спрашивает: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6386" name="Picture 2" descr="C:\Documents and Settings\Admin\Мои документы\дорожные знаки\1_preduprezd_znaki\1_2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50" y="3500430"/>
            <a:ext cx="1255713" cy="108585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785794" y="5071169"/>
            <a:ext cx="578647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90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Это надо же, столько знаков знать! Наверное, очень трудно их выучить все, - подумала Машенька.  И вдруг видит  Маша, люди в форме и с палочкой машины останавливают,  а на спине у них написало ДПС.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6388" name="Picture 4" descr="C:\Documents and Settings\Admin\Мои документы\4740bc560e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32" y="6357950"/>
            <a:ext cx="3286148" cy="246461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6256" y="6286512"/>
            <a:ext cx="24288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90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-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А это кто такие, почему они машины  останавливают?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32" y="7143768"/>
            <a:ext cx="21431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 - Это, милая моя</a:t>
            </a:r>
            <a:r>
              <a:rPr lang="ru-RU" sz="2000" b="1" baseline="-25000" dirty="0">
                <a:solidFill>
                  <a:srgbClr val="002060"/>
                </a:solidFill>
                <a:latin typeface="Monotype Corsiva" pitchFamily="66" charset="0"/>
              </a:rPr>
              <a:t>;</a:t>
            </a:r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 дорожно-патрульная служба – ДПС</a:t>
            </a:r>
            <a:r>
              <a:rPr lang="ru-RU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56" y="428596"/>
            <a:ext cx="564360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9075"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Такие   службы следят за выполнением правил, а если что-то не так, то они беседуют с водителем и устанавливают его ошибку, чтобы в следующий раз он не нарушал правил. Иначе может  пострадать очень много народа. А волшебная  палочка у них  жезлом  называется. Он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помогает им в работе, - улыбнулся инспектор девочке.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lvl="0" indent="219075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Пока Машенька шла в школу, каких только </a:t>
            </a:r>
          </a:p>
          <a:p>
            <a:pPr lvl="0" indent="219075" eaLnBrk="0" fontAlgn="base" hangingPunct="0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знаков она не увидела: тут и знаки сервиса, и запрещающие знаки, предупреждающие знаки. Обо  всем ей рассказал по дороге инспектор.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928670" y="3786182"/>
            <a:ext cx="321471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90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Вот и добрались они до школы юных инспекторов. Встретили  Машеньку веселые ребята и добрые взрослые, которые помогли  девочке запомнить несколько правил дорожного движения, и с собой интересную книжку с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7411" name="Picture 3" descr="C:\Documents and Settings\Admin\Мои документы\image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0" y="3500430"/>
            <a:ext cx="2292153" cy="236792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00108" y="6286512"/>
            <a:ext cx="56436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следующий раз Маша не растерялась в большом городе и знала все правила дорожного движения. Поблагодарила Машенька всех, проводил инспектор девочку домой.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43248" y="5929322"/>
            <a:ext cx="28568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картинками дали, чтобы в </a:t>
            </a:r>
            <a:endParaRPr lang="ru-RU" sz="2000" dirty="0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071546" y="7143768"/>
            <a:ext cx="542928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90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</a:rPr>
              <a:t>Приехала Маша, дедушка с бабушкой обрадовались, что внучка нашлась, жива - здорова, да к тому - же и поумневшая.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2190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9000" y="8286776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Внештатный инспектор по обучению детей безопасному поведению на дороге по МБДОУ №26. Г.В. </a:t>
            </a:r>
            <a:r>
              <a:rPr lang="ru-RU" sz="1200" dirty="0" err="1" smtClean="0">
                <a:solidFill>
                  <a:schemeClr val="accent1">
                    <a:lumMod val="50000"/>
                  </a:schemeClr>
                </a:solidFill>
              </a:rPr>
              <a:t>Бабникова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713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</cp:revision>
  <dcterms:created xsi:type="dcterms:W3CDTF">2012-02-02T14:58:59Z</dcterms:created>
  <dcterms:modified xsi:type="dcterms:W3CDTF">2012-02-15T03:46:51Z</dcterms:modified>
</cp:coreProperties>
</file>